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1" r:id="rId3"/>
    <p:sldId id="257" r:id="rId4"/>
    <p:sldId id="258" r:id="rId5"/>
    <p:sldId id="272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99"/>
    <p:restoredTop sz="94694"/>
  </p:normalViewPr>
  <p:slideViewPr>
    <p:cSldViewPr snapToGrid="0" snapToObjects="1">
      <p:cViewPr>
        <p:scale>
          <a:sx n="121" d="100"/>
          <a:sy n="121" d="100"/>
        </p:scale>
        <p:origin x="125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6FB908-36EA-2A4A-B151-3524D5FE8759}" type="datetimeFigureOut">
              <a:rPr lang="en-US" smtClean="0"/>
              <a:t>12/9/24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F6EF9-339B-6E40-9B30-76B3897CC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81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F6EF9-339B-6E40-9B30-76B3897CC0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91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F6EF9-339B-6E40-9B30-76B3897CC0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67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1460D47-75CD-497D-BC88-FA41997D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3998" cy="6858001"/>
            <a:chOff x="7467600" y="0"/>
            <a:chExt cx="47244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9009592-A5E6-4C28-98E1-2066732D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D59619-E7E2-49E5-B842-23F79868B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6A0E474-BC1B-4020-8F1C-5DB17CF64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380686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49" y="1676401"/>
            <a:ext cx="7429502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700" kern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Unit Test Generation using Generative AI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46" y="3428999"/>
            <a:ext cx="3031579" cy="1752600"/>
          </a:xfrm>
        </p:spPr>
        <p:txBody>
          <a:bodyPr vert="horz" lIns="91440" tIns="45720" rIns="91440" bIns="45720" rtlCol="0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Team Members</a:t>
            </a:r>
          </a:p>
          <a:p>
            <a:pPr algn="l" defTabSz="914400">
              <a:lnSpc>
                <a:spcPct val="90000"/>
              </a:lnSpc>
            </a:pPr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alpha val="55000"/>
                  </a:schemeClr>
                </a:solidFill>
              </a:rPr>
              <a:t>Vishwanth</a:t>
            </a:r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 Marri</a:t>
            </a:r>
          </a:p>
          <a:p>
            <a:pPr algn="l" defTabSz="914400">
              <a:lnSpc>
                <a:spcPct val="90000"/>
              </a:lnSpc>
            </a:pPr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 Varun Kumar </a:t>
            </a:r>
            <a:r>
              <a:rPr lang="en-US" sz="2400" dirty="0" err="1">
                <a:solidFill>
                  <a:schemeClr val="tx1">
                    <a:alpha val="55000"/>
                  </a:schemeClr>
                </a:solidFill>
              </a:rPr>
              <a:t>Andigari</a:t>
            </a:r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,</a:t>
            </a:r>
          </a:p>
          <a:p>
            <a:pPr algn="l" defTabSz="914400">
              <a:lnSpc>
                <a:spcPct val="90000"/>
              </a:lnSpc>
            </a:pPr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alpha val="55000"/>
                  </a:schemeClr>
                </a:solidFill>
              </a:rPr>
              <a:t>Saketh</a:t>
            </a:r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 Reddy </a:t>
            </a:r>
            <a:r>
              <a:rPr lang="en-US" sz="2400" dirty="0" err="1">
                <a:solidFill>
                  <a:schemeClr val="tx1">
                    <a:alpha val="55000"/>
                  </a:schemeClr>
                </a:solidFill>
              </a:rPr>
              <a:t>Varala</a:t>
            </a:r>
            <a:endParaRPr lang="en-US" sz="2400" dirty="0">
              <a:solidFill>
                <a:schemeClr val="tx1">
                  <a:alpha val="5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832E484-7BA9-41B6-8E6D-0537F48B62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0700" y="0"/>
            <a:ext cx="35433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B549C77-1C99-46BB-9682-EBF5B18D8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6A9DBE-437D-4315-B28A-B92343E86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62F61D-5DC3-488F-B9BB-1F1F600A2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00700" y="1"/>
            <a:ext cx="35433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676400"/>
            <a:ext cx="3200400" cy="350520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&amp;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3300" y="1408386"/>
            <a:ext cx="4938548" cy="4025462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sz="2000" dirty="0">
              <a:solidFill>
                <a:schemeClr val="tx1">
                  <a:alpha val="5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Challenges: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Handling complex codebases.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Ensuring generated tests are relevant and accurate.</a:t>
            </a:r>
          </a:p>
          <a:p>
            <a:pPr>
              <a:lnSpc>
                <a:spcPct val="90000"/>
              </a:lnSpc>
            </a:pP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Solutions: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advanced LLMs for understanding complex logic.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Continuous feedback to improve test generation quality.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676400"/>
            <a:ext cx="3371850" cy="350520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3" y="1676400"/>
            <a:ext cx="4914897" cy="350520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Automated test generation improves software reliability and reduces manual effort.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Work:</a:t>
            </a:r>
          </a:p>
          <a:p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Integrate into CI/CD pipelines for continuous testing.</a:t>
            </a:r>
          </a:p>
          <a:p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Scale the system for diverse programming languages and larger projects.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460D47-75CD-497D-BC88-FA41997D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3998" cy="6858001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9009592-A5E6-4C28-98E1-2066732D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0D59619-E7E2-49E5-B842-23F79868B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6A0E474-BC1B-4020-8F1C-5DB17CF64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359666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49" y="1676401"/>
            <a:ext cx="7267248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Q&amp;A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49" y="2777360"/>
            <a:ext cx="7267248" cy="17526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</a:pPr>
            <a:endParaRPr lang="en-US" sz="2800" kern="1200" dirty="0">
              <a:solidFill>
                <a:schemeClr val="tx1">
                  <a:alpha val="5500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28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We’re happy to answer your questions about our approach and its applications.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3D792D-D9F2-4EB4-ADE2-65A518DA6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0700" y="0"/>
            <a:ext cx="35433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5592A9C-8D2C-465B-A803-5CC96FD80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B6D3DC2-5D3E-4BC5-AE58-27149337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06891CE-5B9C-4B9E-AA78-3A5E25434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00700" y="1"/>
            <a:ext cx="35433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717" y="662152"/>
            <a:ext cx="8702566" cy="5680842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0138" y="-1"/>
            <a:ext cx="3163942" cy="66215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0161" y="984033"/>
            <a:ext cx="8403678" cy="54548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defRPr sz="1600" b="1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Objective: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design and implement a system that automates the creation of unit tests    using Generative AI. 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aims to streamline the software testing process, enhance code reliability and reduce manual effort.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1600" b="1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Goals: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 high code coverage by generating relevant and robust test cases automatically.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 AI capabilities to analyze code and detect gaps in existing test coverage.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developers with a reliable tool to improve testing efficiency and effectiveness.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1600" b="1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Shorter development cycles with higher confidence in software quality.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scalable and consistent approach to testing for large and complex projects.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3" y="168167"/>
            <a:ext cx="7101375" cy="822434"/>
          </a:xfr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</a:pPr>
            <a:r>
              <a:rPr lang="en-US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7253" y="1363716"/>
            <a:ext cx="7435409" cy="45036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in Manual Testing: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Time-consuming and tedious.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Prone to errors, leading to missed edge cases.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Lacks scalability for large-scale projects.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 of Automation: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test coverage and software reliability.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developer effort and time.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Real-World Example: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 platforms like Amazon handle massive codebases.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testing cannot keep up with the complexity, necessitating automation.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3D792D-D9F2-4EB4-ADE2-65A518DA6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0700" y="0"/>
            <a:ext cx="35433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5592A9C-8D2C-465B-A803-5CC96FD80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B6D3DC2-5D3E-4BC5-AE58-27149337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06891CE-5B9C-4B9E-AA78-3A5E25434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00700" y="1"/>
            <a:ext cx="35433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1103587"/>
            <a:ext cx="8458200" cy="4842641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007" y="911772"/>
            <a:ext cx="8113986" cy="5034456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sz="2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Manual testing faces challenges like inconsistency and scalability.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Edge cases are often missed, reducing software reliability.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Goal: Automate the testing process for improved code coverage and efficiency. </a:t>
            </a:r>
          </a:p>
          <a:p>
            <a:pPr marL="0" indent="0">
              <a:lnSpc>
                <a:spcPct val="90000"/>
              </a:lnSpc>
              <a:buNone/>
            </a:pP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system leveraging Generative AI to automatically generate unit tests.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Test Runner: Executes and tracks test results.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Coverage Parser: Identifies gaps in code coverage.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Prompt Builder: Prepares </a:t>
            </a:r>
            <a:r>
              <a:rPr lang="en-US" sz="20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tailored prompts for 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models.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AI Caller: Uses LLMs to generate effective test cases.</a:t>
            </a:r>
          </a:p>
          <a:p>
            <a:pPr>
              <a:lnSpc>
                <a:spcPct val="90000"/>
              </a:lnSpc>
            </a:pP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9143994" cy="6858000"/>
            <a:chOff x="7467600" y="0"/>
            <a:chExt cx="7713301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1324253" y="0"/>
              <a:ext cx="3856648" cy="6857999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3510883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62093" y="0"/>
            <a:ext cx="4981900" cy="273269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24910"/>
            <a:ext cx="9144000" cy="5933089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510"/>
            <a:ext cx="4334351" cy="9354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</a:pPr>
            <a:r>
              <a:rPr lang="en-US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Techniques Used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924910"/>
            <a:ext cx="9144000" cy="59330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defRPr sz="1600" b="1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Generative AI (Large Language Models):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Utilizes advanced LLMs like GPT-4 to analyze code structure and functionality.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Automatically generates unit test cases by understanding code patterns and context.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1600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Advantage: Capable of identifying edge cases that might be overlooked in manual testing.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endParaRPr lang="en-US" sz="17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1600" b="1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Prompt Engineering: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Designs precise and effective prompts for LLMs to generate context-aware test cases.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relevance and specificity of generated tests to match the codebase.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1600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Prompting the AI with specific function signatures or edge-case scenarios.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1600" b="1"/>
            </a:pPr>
            <a:endParaRPr lang="en-US" sz="17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1600" b="1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Code Coverage Analysis: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Identifies untested code paths using coverage metrics.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Guides the AI to focus on areas lacking sufficient test cases.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Helps improve overall code reliability and ensures comprehensive testing.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endParaRPr lang="en-US" sz="17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1600" b="1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Integration with Testing Frameworks: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Combines generated test cases with frameworks like </a:t>
            </a:r>
            <a:r>
              <a:rPr lang="en-US" sz="17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PyTest</a:t>
            </a: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/>
            </a:pPr>
            <a:r>
              <a:rPr lang="en-US" sz="17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Automates test execution, validation, and reporting for seamless integration into development workflows.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483" y="1489840"/>
            <a:ext cx="7116817" cy="1337443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703" y="2501461"/>
            <a:ext cx="7714593" cy="240686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Phase 1: Develop Test Runner and Coverage Parser.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Phase 2: Implement Prompt Builder for tailored AI prompts.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Phase 3: Integrate AI Caller with LLMs for automated test generation.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Continuous evaluation using benchmarks and code coverage tools.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8C3AFD7-4CCE-484E-84C6-80FB3E3E2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0700" y="0"/>
            <a:ext cx="3543300" cy="6858000"/>
            <a:chOff x="7467600" y="0"/>
            <a:chExt cx="47244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90C807E-560D-4B1E-8911-1B0B4631F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CCC1DF5-83E7-46A1-8737-18B5AA0F1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2114E49-C077-4083-B5C1-6A6E70F4D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00700" y="1"/>
            <a:ext cx="35433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696" y="1181099"/>
            <a:ext cx="8744607" cy="4495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90512"/>
            <a:ext cx="5186198" cy="70008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Real-World Example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9697" y="1690688"/>
            <a:ext cx="4372303" cy="34766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Scenario: Banking App Development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failed login attempts and invalid transactions.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Missed edge cases in manual testing.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Automated Solution: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generates tests for all possible scenarios including edge cases.</a:t>
            </a:r>
          </a:p>
        </p:txBody>
      </p:sp>
      <p:pic>
        <p:nvPicPr>
          <p:cNvPr id="4" name="Picture 3" descr="A pie chart with text on i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199" y="1690687"/>
            <a:ext cx="4677103" cy="34766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127" y="1466193"/>
            <a:ext cx="7013174" cy="743607"/>
          </a:xfrm>
        </p:spPr>
        <p:txBody>
          <a:bodyPr anchor="t"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1035" y="2333296"/>
            <a:ext cx="7064266" cy="340535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Metrics for evaluation: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Code Coverage: Measured improvements with benchmarks.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Test Quality: Assess relevance and correctness of AI-generated tests.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Time Efficiency: Time saved compared to manual testing.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Module comparison of manual vs automated tests.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9F4FC9-790F-4F97-8EE4-312CE91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3998" cy="6858001"/>
            <a:chOff x="7467600" y="0"/>
            <a:chExt cx="47244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1582185-B7AA-4C85-9F08-0CF3055EF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928DF6-7FD6-4208-9ACF-63FB7CC78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822B5A5-A76C-4DCB-9522-E70E2E230C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352" y="990600"/>
            <a:ext cx="8443747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3890" y="1219200"/>
            <a:ext cx="7382860" cy="746234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Comparison</a:t>
            </a:r>
          </a:p>
        </p:txBody>
      </p:sp>
      <p:pic>
        <p:nvPicPr>
          <p:cNvPr id="4" name="Picture 3" descr="A diagram of a bar chart">
            <a:extLst>
              <a:ext uri="{FF2B5EF4-FFF2-40B4-BE49-F238E27FC236}">
                <a16:creationId xmlns:a16="http://schemas.microsoft.com/office/drawing/2014/main" id="{8B63C281-2564-970F-4379-59CB07F97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890" y="2194035"/>
            <a:ext cx="7382860" cy="35341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683</Words>
  <Application>Microsoft Macintosh PowerPoint</Application>
  <PresentationFormat>On-screen Show (4:3)</PresentationFormat>
  <Paragraphs>102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Arial</vt:lpstr>
      <vt:lpstr>Calibri</vt:lpstr>
      <vt:lpstr>Times New Roman</vt:lpstr>
      <vt:lpstr>Office Theme</vt:lpstr>
      <vt:lpstr>Automated Unit Test Generation using Generative AI</vt:lpstr>
      <vt:lpstr>Introduction</vt:lpstr>
      <vt:lpstr>Motivation</vt:lpstr>
      <vt:lpstr>PowerPoint Presentation</vt:lpstr>
      <vt:lpstr>Techniques Used</vt:lpstr>
      <vt:lpstr>Implementation Plan</vt:lpstr>
      <vt:lpstr>Real-World Example</vt:lpstr>
      <vt:lpstr>Evaluation Plan</vt:lpstr>
      <vt:lpstr>Results Comparison</vt:lpstr>
      <vt:lpstr>Challenges &amp;  Solutions</vt:lpstr>
      <vt:lpstr>Conclusion</vt:lpstr>
      <vt:lpstr>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VARALA SAKETH REDDY</cp:lastModifiedBy>
  <cp:revision>4</cp:revision>
  <dcterms:created xsi:type="dcterms:W3CDTF">2013-01-27T09:14:16Z</dcterms:created>
  <dcterms:modified xsi:type="dcterms:W3CDTF">2024-12-10T02:07:59Z</dcterms:modified>
  <cp:category/>
</cp:coreProperties>
</file>

<file path=docProps/thumbnail.jpeg>
</file>